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1F4FC"/>
    <a:srgbClr val="E8F6FD"/>
    <a:srgbClr val="39B97A"/>
    <a:srgbClr val="1EB26A"/>
    <a:srgbClr val="E3F2E7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384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主要提供一些参观莫奈花园的信息。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592" y="1268760"/>
            <a:ext cx="10753228" cy="1430178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52936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75" y="1196752"/>
          <a:ext cx="11377264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8486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Gardens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 in Monet’s footsteps and enjoy yourselves in Monet’s Gardens. Here is some useful information about planning a visit to Monet’s Gardens.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2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 can be bought online. Sale starts from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Sunday, 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12th, 2024.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Monet’s Gardens are open every day from March 29th, 2024 to November 1st, 2024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a.m. to 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p.m. The latest entry is 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p.m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75" y="1272128"/>
          <a:ext cx="11377264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367734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€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 over 7 and students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6.50 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€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 under 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Safety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Pets are not allowed.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Picnic, painting, 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drawing are not allowed.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  <a:tab pos="89115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Bags over the size of 55 cm×35 cm×20 cm are not allowed.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people begin to buy tickets to Monet’s Gardens online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May 1st, 2024.	B. On May 12th, 2024.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 March 29th, 2024.	D. On November 1st, 2024.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85537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98755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“Tickets can be bought online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Sale starts from Sunday, May 12th,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可知，莫奈花园的网上购票从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日开始。故选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1710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hours are Monet’s Gardens open every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spcAft>
                <a:spcPts val="0"/>
              </a:spcAft>
              <a:buFontTx/>
              <a:buAutoNum type="alphaUcPeriod"/>
              <a:tabLst>
                <a:tab pos="4591050" algn="l"/>
                <a:tab pos="5557520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6.5 hours.		B. 7.5 hours.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buFontTx/>
              <a:tabLst>
                <a:tab pos="4591050" algn="l"/>
                <a:tab pos="5557520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8.5 hours.		D. 9.5 hours.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4489" y="362636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1604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“from 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可知，莫奈花园每天的开放时长为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b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191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69995" algn="l"/>
                <a:tab pos="4306570" algn="l"/>
                <a:tab pos="4591050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Lee with their 6-year-old son visit Monet’s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Gardens,how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should they pay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17.50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22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D. 28.50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4095" y="1452004"/>
            <a:ext cx="2233860" cy="3797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4489" y="140344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7294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“Adults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“Children under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可知，成人票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欧元，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岁以下儿童免费，所以李先生和李太太带着他们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岁的儿子参观莫奈花园应该付（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51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TRUE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You can take pets into Monet’s Gardens.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 can’t have a picnic in Monet’s Gardens.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You can take a bag over the size of 55 cm×35 cm×20 cm.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You can’t enter Monet’s Gardens at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on opening days.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3306" y="144076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9895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“Picnic, painting, and drawing are not allowed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可知，花园内禁止野餐、绘画和素描。故选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482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5290820" algn="l"/>
                <a:tab pos="6184900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list the reasons for visiting Monet’s Gardens.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introduce different activities in Monet’s Gardens.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compare different prices of visiting Monet’s Gardens.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give some information about visiting Monet’s Gardens.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2757" y="1500685"/>
            <a:ext cx="3720407" cy="35547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4489" y="143407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写作意图题。通读全文可知，本文主要提供一些参观莫奈花园的信息。故选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033785"/>
            <a:ext cx="11485848" cy="2792239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作者写作意图题考查考生对文章的理解和分析能力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需要考生从文章的角度出发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分析作者的写作目的和意图。解题时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同学们要全面理解文章主要内容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根据上下文的逻辑关系和关键词句。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是审题干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明确考查任务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然后阅读短文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根据主题句等信息归纳写作主旨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推断文章写作目的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最后是研读选项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做出正确选择。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72816"/>
            <a:ext cx="1672365" cy="504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2234</Words>
  <Application>WPS 演示</Application>
  <PresentationFormat>自定义</PresentationFormat>
  <Paragraphs>70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2025-09-17T02:30:07Z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